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204AA-62C5-4990-887B-C5C088741D3B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B6D5C-4F74-4CB2-8245-6A4A09210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6646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FB6D5C-4F74-4CB2-8245-6A4A0921088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8788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CBE389-9AC8-4BB0-917F-F8B432FA9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2251D24-485E-4292-99CF-09C7E52ECD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85553E3-E1C1-4A28-9C99-3DC0E05B8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B3A1-5A4D-4063-A799-B50E8B9CE0F1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900CDB-7BD8-4C15-8B8E-E782AD6C4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9B4FF7-AD5B-4B90-9317-443AF70C2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DEAB-1518-4553-982A-272FD75452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9493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3E329C-7E33-434D-84F6-ECA2596F2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6A6771F-89FE-4A94-8574-77161BF24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321239-6D1E-4D6C-84C2-B8D13AAB4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B3A1-5A4D-4063-A799-B50E8B9CE0F1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20015C3-4875-4932-8A9F-7D5F2901F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DECB37-654F-4D9B-A9A4-B50B06A84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DEAB-1518-4553-982A-272FD75452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791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6AA3EBD-C26B-4F3C-80AA-7BE33592D2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B4F4CA6-1241-4881-A457-6CEB8A9C4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755CFA5-974C-4152-900D-3E8F89BCB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B3A1-5A4D-4063-A799-B50E8B9CE0F1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3C68910-7704-4477-AE28-48EEFC780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70CE59-82DE-4614-A6CA-D484A983D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DEAB-1518-4553-982A-272FD75452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969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4EF378-26D3-4D8D-A56D-FEED8DEBC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F48BF8-5011-4BCC-AF12-2C2D45AE5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B23E07D-3252-4D36-B9F2-A16E64CB8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B3A1-5A4D-4063-A799-B50E8B9CE0F1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AF5B73-C75E-45EC-B49A-7504F6D1D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9F674D-E2EE-439C-8F1F-00FBDDA17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DEAB-1518-4553-982A-272FD75452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752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2A8E823-644D-4428-9E59-063412C99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0ABE8A2-3C48-4522-B984-060569CC6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F9F0E78-107A-4646-890C-7D346813B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B3A1-5A4D-4063-A799-B50E8B9CE0F1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4A9480-B3CC-4079-A22A-ACD8584C9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21191B-89E5-4D33-A266-051596F34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DEAB-1518-4553-982A-272FD75452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2181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7C71B3-B2D6-40C1-AE80-4DD1B6B38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FA35D1-5819-44AE-AC8F-E78508BCAC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572E256-1E98-4E11-85EB-9B46832F8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FE479D3-BB68-42E9-94A1-91F3E3068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B3A1-5A4D-4063-A799-B50E8B9CE0F1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971E3F0-3952-4621-9DC6-67B6450A4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51953A5-84AE-4AEF-8C97-4583042E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DEAB-1518-4553-982A-272FD75452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086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31ED7C-9BD1-4AA7-8006-9D9825717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571F046-0212-41B3-AACD-0E372EBE1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F5E3223-3359-439B-B4F7-2833E8BAF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C442BCE-1FBF-4A54-9A43-97E7CDC59F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5BDBFFB-F00A-43D8-BB4B-5CB2A87E0D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5E51C2C-42D3-4CD5-82ED-C6179B48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B3A1-5A4D-4063-A799-B50E8B9CE0F1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BE2E82F-B644-425E-8502-30661F1AF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9ABBC18-4524-4954-96D5-18C972D5D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DEAB-1518-4553-982A-272FD75452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098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DB27CD-BF00-415B-B51B-30F7C505D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2A64EC3-FD51-4FC3-8C73-F23034764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B3A1-5A4D-4063-A799-B50E8B9CE0F1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FF8DDA7-7BA5-4D94-9688-EDB116599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691ABC7-A2A3-49ED-9D41-0864856EE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DEAB-1518-4553-982A-272FD75452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5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425E8EF-6597-4FF1-BD10-6BAF382C6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B3A1-5A4D-4063-A799-B50E8B9CE0F1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F19D251-C207-4E03-8E41-671653D01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60A705A-FE98-400D-BE2A-8DCED36BD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DEAB-1518-4553-982A-272FD75452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737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1CE3AD-A228-4BD1-974B-2BBC59740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BA8C887-D01B-49E1-9B02-23F121017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4389D09-D0CC-40CE-B62D-ED75B809F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76FDA67-6AF0-47E0-B675-7FEC21D30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B3A1-5A4D-4063-A799-B50E8B9CE0F1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33B5972-B7F7-4A70-9D59-9B100277F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55D28B8-EF76-432C-B3B1-9BA30BEDF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DEAB-1518-4553-982A-272FD75452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7093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A70218-C44A-430F-9095-57D6E113D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96712CB-722E-4C1A-A829-05C5076030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29A25DA-A69E-46E1-B381-384FA95DF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5080DB6-5F6D-47A0-ACBC-22CAB6ACE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6B3A1-5A4D-4063-A799-B50E8B9CE0F1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23CDEEA-6A87-4651-BC42-4738854AD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7659C99-ED57-418B-98EF-8C9632291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DEAB-1518-4553-982A-272FD75452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8178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8853B82-D7B1-4F2B-962F-87A8CF12D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51CA6C7-F99B-4FB8-B09F-161C87187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9CF8DA1-1517-4BCA-BF10-C62861DDEE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6B3A1-5A4D-4063-A799-B50E8B9CE0F1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0C43A0E-F3FA-4521-8E4F-4AF3166D9B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A03E82-993E-4E9A-853B-D8213AAD9E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8DEAB-1518-4553-982A-272FD75452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5782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7D093E3E-0E92-4770-B292-FB615067AAA4}"/>
              </a:ext>
            </a:extLst>
          </p:cNvPr>
          <p:cNvSpPr/>
          <p:nvPr/>
        </p:nvSpPr>
        <p:spPr>
          <a:xfrm>
            <a:off x="0" y="0"/>
            <a:ext cx="12192000" cy="318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r>
              <a:rPr lang="zh-CN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年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CDP</a:t>
            </a:r>
            <a:r>
              <a:rPr lang="zh-CN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官网披露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TCL Technology Group Corporation</a:t>
            </a:r>
            <a:endParaRPr lang="zh-CN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092483A-D5C8-4F30-8D0E-78D675495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8655"/>
            <a:ext cx="12192000" cy="2949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851E15F5-BFE0-4AFB-A74E-D77B57C427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5330" y="3267740"/>
            <a:ext cx="2692161" cy="3538379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C56A4EEA-A18B-44B2-B523-08EF59F71A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5117" y="3281592"/>
            <a:ext cx="2637358" cy="353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179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C9586DFD-8566-4B90-99F9-73EBFD5B2B2F}"/>
              </a:ext>
            </a:extLst>
          </p:cNvPr>
          <p:cNvSpPr/>
          <p:nvPr/>
        </p:nvSpPr>
        <p:spPr>
          <a:xfrm>
            <a:off x="0" y="0"/>
            <a:ext cx="12192000" cy="318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TCL Technology Group Corporation(</a:t>
            </a:r>
            <a:r>
              <a:rPr lang="zh-CN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范围包含茂佳科技）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236129D8-0F06-4E2C-B384-D7EAEDD14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8656"/>
            <a:ext cx="12192001" cy="6539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029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22</Words>
  <Application>Microsoft Office PowerPoint</Application>
  <PresentationFormat>宽屏</PresentationFormat>
  <Paragraphs>3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李文君</dc:creator>
  <cp:lastModifiedBy>李文君</cp:lastModifiedBy>
  <cp:revision>16</cp:revision>
  <dcterms:created xsi:type="dcterms:W3CDTF">2025-04-22T03:51:18Z</dcterms:created>
  <dcterms:modified xsi:type="dcterms:W3CDTF">2026-03-02T03:20:53Z</dcterms:modified>
</cp:coreProperties>
</file>